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CB5692B-7AF7-4A7A-8C96-F018BFFA4E57}">
  <a:tblStyle styleId="{ECB5692B-7AF7-4A7A-8C96-F018BFFA4E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5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102.png"/><Relationship Id="rId6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63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8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5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6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Relationship Id="rId5" Type="http://schemas.openxmlformats.org/officeDocument/2006/relationships/image" Target="../media/image93.png"/><Relationship Id="rId6" Type="http://schemas.openxmlformats.org/officeDocument/2006/relationships/image" Target="../media/image84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{ECB5692B-7AF7-4A7A-8C96-F018BFFA4E57}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12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